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7878-94E8-35C3-78E4-FF0E61592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dirty="0" err="1"/>
              <a:t>ppt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3B56E-FC70-675E-9FA2-51B901ED9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Aman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0E04-E57B-39E7-99B0-D5DC26B2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720444-AD08-A47A-6997-BC49C4162A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09968" y="0"/>
            <a:ext cx="4557091" cy="6167518"/>
          </a:xfrm>
        </p:spPr>
      </p:pic>
    </p:spTree>
    <p:extLst>
      <p:ext uri="{BB962C8B-B14F-4D97-AF65-F5344CB8AC3E}">
        <p14:creationId xmlns:p14="http://schemas.microsoft.com/office/powerpoint/2010/main" val="210739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DF75-11E6-185A-5B25-A4E597BC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149477-04B9-49F9-721C-B53C3A5E79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28836" y="256242"/>
            <a:ext cx="4893123" cy="5720229"/>
          </a:xfrm>
        </p:spPr>
      </p:pic>
    </p:spTree>
    <p:extLst>
      <p:ext uri="{BB962C8B-B14F-4D97-AF65-F5344CB8AC3E}">
        <p14:creationId xmlns:p14="http://schemas.microsoft.com/office/powerpoint/2010/main" val="27381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E346-89FD-D014-22F8-CE307E6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94F8B0-23AE-8406-A432-D4D9CA1EA3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82000" y="685800"/>
            <a:ext cx="3766960" cy="5645524"/>
          </a:xfrm>
        </p:spPr>
      </p:pic>
    </p:spTree>
    <p:extLst>
      <p:ext uri="{BB962C8B-B14F-4D97-AF65-F5344CB8AC3E}">
        <p14:creationId xmlns:p14="http://schemas.microsoft.com/office/powerpoint/2010/main" val="421174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B4AF-204B-D6FE-07A3-3B6FAB8F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872ED8-49F8-4C86-9510-7AF1DF0045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29002" y="685800"/>
            <a:ext cx="3665283" cy="5701554"/>
          </a:xfrm>
        </p:spPr>
      </p:pic>
    </p:spTree>
    <p:extLst>
      <p:ext uri="{BB962C8B-B14F-4D97-AF65-F5344CB8AC3E}">
        <p14:creationId xmlns:p14="http://schemas.microsoft.com/office/powerpoint/2010/main" val="62478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2D7F-779A-FAED-1DA6-2148D348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357A3B-E37A-60CC-B86F-4F470A48A2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9669" y="508000"/>
            <a:ext cx="5692662" cy="5664200"/>
          </a:xfrm>
        </p:spPr>
      </p:pic>
    </p:spTree>
    <p:extLst>
      <p:ext uri="{BB962C8B-B14F-4D97-AF65-F5344CB8AC3E}">
        <p14:creationId xmlns:p14="http://schemas.microsoft.com/office/powerpoint/2010/main" val="68089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1AC2-35EC-C090-3BB6-CD860519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84D479-9B50-1C13-DFE5-4F6ABC056D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27512" y="2063750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88053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714D-93D8-991E-CD0C-36A662E9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B92561-A263-6045-3475-6902F04405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17993" y="685800"/>
            <a:ext cx="3304031" cy="5486400"/>
          </a:xfrm>
        </p:spPr>
      </p:pic>
    </p:spTree>
    <p:extLst>
      <p:ext uri="{BB962C8B-B14F-4D97-AF65-F5344CB8AC3E}">
        <p14:creationId xmlns:p14="http://schemas.microsoft.com/office/powerpoint/2010/main" val="345261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E8E1-FACD-A4D6-4242-A3BAC746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F3B1C-B925-744E-7ABE-3B6C02D240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6765" y="3738655"/>
            <a:ext cx="4543742" cy="1998383"/>
          </a:xfrm>
        </p:spPr>
        <p:txBody>
          <a:bodyPr/>
          <a:lstStyle/>
          <a:p>
            <a:r>
              <a:rPr lang="en-US" dirty="0"/>
              <a:t>Presentation by </a:t>
            </a:r>
            <a:r>
              <a:rPr lang="en-US" dirty="0" err="1"/>
              <a:t>Aman</a:t>
            </a:r>
            <a:endParaRPr lang="en-US" dirty="0"/>
          </a:p>
          <a:p>
            <a:r>
              <a:rPr lang="en-US" dirty="0"/>
              <a:t>               class </a:t>
            </a:r>
            <a:r>
              <a:rPr lang="en-US"/>
              <a:t>12 {science}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16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Main Event</vt:lpstr>
      <vt:lpstr>Welcome to ppt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ppt </dc:title>
  <dc:creator>mikuumikki36@gmail.com</dc:creator>
  <cp:lastModifiedBy>mikuumikki36@gmail.com</cp:lastModifiedBy>
  <cp:revision>3</cp:revision>
  <dcterms:created xsi:type="dcterms:W3CDTF">2023-05-31T14:47:49Z</dcterms:created>
  <dcterms:modified xsi:type="dcterms:W3CDTF">2023-05-31T14:57:31Z</dcterms:modified>
</cp:coreProperties>
</file>